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33C6-BAC6-4EFC-90D5-B31EA4EA14AE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7A7F-534F-492C-860D-66F18AC6A0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Разделились на 2 команды: мальчики и девочки. Так как для всех соревнований были нужны шишки, то первый конкурс так и назвали – «Собери шишки». За 10 минут нужно было собрать как можно больше шишек.</a:t>
            </a:r>
            <a:endParaRPr lang="ru-RU" sz="2400" dirty="0"/>
          </a:p>
        </p:txBody>
      </p:sp>
      <p:pic>
        <p:nvPicPr>
          <p:cNvPr id="1026" name="Picture 2" descr="C:\Users\Ирина\Desktop\DSC0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402288" cy="480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Следующий конкурс – «</a:t>
            </a:r>
            <a:r>
              <a:rPr lang="ru-RU" sz="2400" dirty="0" err="1" smtClean="0"/>
              <a:t>Дартс</a:t>
            </a:r>
            <a:r>
              <a:rPr lang="ru-RU" sz="2400" dirty="0" smtClean="0"/>
              <a:t>». У каждого игрока по 10 шишек. Кидают в берёзу и считают, чья команда больше раз попала.</a:t>
            </a:r>
            <a:endParaRPr lang="ru-RU" sz="2400" dirty="0"/>
          </a:p>
        </p:txBody>
      </p:sp>
      <p:pic>
        <p:nvPicPr>
          <p:cNvPr id="2050" name="Picture 2" descr="C:\Users\Ирина\Desktop\0kUSR4eZ-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6588224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«Самый меткий»</a:t>
            </a:r>
            <a:endParaRPr lang="ru-RU" sz="2400" dirty="0"/>
          </a:p>
        </p:txBody>
      </p:sp>
      <p:pic>
        <p:nvPicPr>
          <p:cNvPr id="3074" name="Picture 2" descr="C:\Users\Ирина\Desktop\J439T9sdv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092280" cy="5319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«Собери урожай»</a:t>
            </a:r>
            <a:endParaRPr lang="ru-RU" sz="2400" dirty="0"/>
          </a:p>
        </p:txBody>
      </p:sp>
      <p:pic>
        <p:nvPicPr>
          <p:cNvPr id="4098" name="Picture 2" descr="C:\Users\Ирина\Desktop\-HxMC0qSf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732240" cy="50491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Время пролетело незаметно. Отдохнули отлично!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2021-10-13T06:14:48Z</dcterms:created>
  <dcterms:modified xsi:type="dcterms:W3CDTF">2021-10-13T06:26:16Z</dcterms:modified>
</cp:coreProperties>
</file>